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4" r:id="rId5"/>
    <p:sldId id="271" r:id="rId6"/>
    <p:sldId id="272" r:id="rId7"/>
    <p:sldId id="273" r:id="rId8"/>
    <p:sldId id="274" r:id="rId9"/>
    <p:sldId id="276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58" autoAdjust="0"/>
    <p:restoredTop sz="94660"/>
  </p:normalViewPr>
  <p:slideViewPr>
    <p:cSldViewPr snapToGrid="0">
      <p:cViewPr varScale="1">
        <p:scale>
          <a:sx n="65" d="100"/>
          <a:sy n="65" d="100"/>
        </p:scale>
        <p:origin x="5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8CBF-25CB-43EF-9AC9-B44733A9EC6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1CAC-4E1B-4F0E-8DCF-92B2E30F7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3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8CBF-25CB-43EF-9AC9-B44733A9EC6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1CAC-4E1B-4F0E-8DCF-92B2E30F7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72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8CBF-25CB-43EF-9AC9-B44733A9EC6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1CAC-4E1B-4F0E-8DCF-92B2E30F7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45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8CBF-25CB-43EF-9AC9-B44733A9EC6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1CAC-4E1B-4F0E-8DCF-92B2E30F7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75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8CBF-25CB-43EF-9AC9-B44733A9EC6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1CAC-4E1B-4F0E-8DCF-92B2E30F7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33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8CBF-25CB-43EF-9AC9-B44733A9EC6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1CAC-4E1B-4F0E-8DCF-92B2E30F7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8CBF-25CB-43EF-9AC9-B44733A9EC6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1CAC-4E1B-4F0E-8DCF-92B2E30F7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01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8CBF-25CB-43EF-9AC9-B44733A9EC6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1CAC-4E1B-4F0E-8DCF-92B2E30F7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0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8CBF-25CB-43EF-9AC9-B44733A9EC6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1CAC-4E1B-4F0E-8DCF-92B2E30F7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19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8CBF-25CB-43EF-9AC9-B44733A9EC6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1CAC-4E1B-4F0E-8DCF-92B2E30F7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07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8CBF-25CB-43EF-9AC9-B44733A9EC6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1CAC-4E1B-4F0E-8DCF-92B2E30F7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31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B8CBF-25CB-43EF-9AC9-B44733A9EC6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F1CAC-4E1B-4F0E-8DCF-92B2E30F7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56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tlandlife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.Gearey@brighton.ac.uk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hyperlink" Target="mailto:Neil.Ravenscroft@rau.ac.uk" TargetMode="External"/><Relationship Id="rId4" Type="http://schemas.openxmlformats.org/officeDocument/2006/relationships/hyperlink" Target="mailto:A.Church@brighton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263525"/>
            <a:ext cx="7200900" cy="596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450" y="6305550"/>
            <a:ext cx="7105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Michele Fletcher: Morass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424" y="390525"/>
            <a:ext cx="463657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Placed Based Narratives and Contemporary Social Representations of English Wetlands</a:t>
            </a:r>
          </a:p>
          <a:p>
            <a:endParaRPr lang="en-GB" sz="2400" dirty="0">
              <a:latin typeface="Century Gothic" panose="020B0502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2400" dirty="0">
              <a:latin typeface="Century Gothic" panose="020B0502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2400" dirty="0">
              <a:latin typeface="Century Gothic" panose="020B0502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WetlandLIFE project July 2017- January 2020</a:t>
            </a:r>
          </a:p>
          <a:p>
            <a:r>
              <a:rPr lang="en-GB" sz="1600" i="1" dirty="0">
                <a:solidFill>
                  <a:srgbClr val="002060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WetlandLIFE: taking the bite out of wetlands</a:t>
            </a:r>
          </a:p>
          <a:p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www.wetlandlife.org</a:t>
            </a:r>
            <a:endParaRPr lang="en-GB" sz="1600" dirty="0">
              <a:solidFill>
                <a:srgbClr val="002060"/>
              </a:solidFill>
              <a:latin typeface="Century Gothic" panose="020B0502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@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wetlandlife</a:t>
            </a:r>
            <a:endParaRPr lang="en-GB" sz="1600" dirty="0">
              <a:solidFill>
                <a:srgbClr val="002060"/>
              </a:solidFill>
              <a:latin typeface="Century Gothic" panose="020B0502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017" y="5955312"/>
            <a:ext cx="804273" cy="80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28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1" y="5131203"/>
            <a:ext cx="1462919" cy="1462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3900" y="552450"/>
            <a:ext cx="70199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University of Brighton team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Dr Mary Gearey</a:t>
            </a:r>
          </a:p>
          <a:p>
            <a:r>
              <a:rPr lang="en-GB" dirty="0">
                <a:latin typeface="Century Gothic" panose="020B0502020202020204" pitchFamily="34" charset="0"/>
                <a:hlinkClick r:id="rId3"/>
              </a:rPr>
              <a:t>M.Gearey@brighton.ac.uk</a:t>
            </a:r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Professor Andrew Church</a:t>
            </a:r>
          </a:p>
          <a:p>
            <a:r>
              <a:rPr lang="en-GB" dirty="0">
                <a:latin typeface="Century Gothic" panose="020B0502020202020204" pitchFamily="34" charset="0"/>
                <a:hlinkClick r:id="rId4"/>
              </a:rPr>
              <a:t>A.Church@brighton.ac.uk</a:t>
            </a:r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 Professor Neil Ravenscroft</a:t>
            </a:r>
          </a:p>
          <a:p>
            <a:r>
              <a:rPr lang="en-GB" dirty="0">
                <a:latin typeface="Century Gothic" panose="020B0502020202020204" pitchFamily="34" charset="0"/>
                <a:hlinkClick r:id="rId5"/>
              </a:rPr>
              <a:t>Neil.Ravenscroft@rau.ac.uk</a:t>
            </a:r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8" name="Picture 7" descr="C:\Users\Mcag10\AppData\Local\Microsoft\Windows\Temporary Internet Files\Content.Outlook\8SRYEPUN\UoB Centre for Aquatic Environments L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849" y="5953125"/>
            <a:ext cx="1449707" cy="8037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029919" y="4959458"/>
            <a:ext cx="64240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Forthcoming from Palgrave Macmillan:</a:t>
            </a:r>
          </a:p>
          <a:p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i="1" dirty="0">
                <a:solidFill>
                  <a:srgbClr val="002060"/>
                </a:solidFill>
                <a:latin typeface="Century Gothic" panose="020B0502020202020204" pitchFamily="34" charset="0"/>
              </a:rPr>
              <a:t>English wetlands: spaces of nature, culture, imagination</a:t>
            </a:r>
          </a:p>
          <a:p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Mary Gearey, Andrew Church, Neil Ravenscroft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3CEA3D-1C58-4989-BB38-E6D48D940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9" y="471332"/>
            <a:ext cx="3236453" cy="383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58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50" y="6551640"/>
            <a:ext cx="647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entury Gothic" panose="020B0502020202020204" pitchFamily="34" charset="0"/>
              </a:rPr>
              <a:t>Tom Hammick: The night is a starry dome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24822" y="3106957"/>
            <a:ext cx="49625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Place Based Narratives (PBN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</a:p>
          <a:p>
            <a:endParaRPr lang="en-GB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7853" y="3595310"/>
            <a:ext cx="43097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Aim</a:t>
            </a:r>
            <a:r>
              <a:rPr lang="en-GB" sz="1200" dirty="0">
                <a:latin typeface="Century Gothic" panose="020B0502020202020204" pitchFamily="34" charset="0"/>
              </a:rPr>
              <a:t>: 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To understand a ‘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sense of place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’ that is generated through diverse human relationships within wetland spaces.</a:t>
            </a:r>
          </a:p>
          <a:p>
            <a:endParaRPr lang="en-GB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To identify if 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mosquitoes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impact on these human-wetlands experiences. Working together with the CVM approach to enable a fine-grained depiction of viewpoints, to interrogate the ways in which human health and wellbeing features within these narratives.</a:t>
            </a:r>
          </a:p>
          <a:p>
            <a:endParaRPr lang="en-GB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To use these findings together with </a:t>
            </a:r>
            <a:r>
              <a:rPr lang="en-GB" sz="1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WetlandLIFE’s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ecological, entomological and economic work to support evidence based 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recommendations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for wetland site managers.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5255" t="19744" r="59700" b="47172"/>
          <a:stretch/>
        </p:blipFill>
        <p:spPr bwMode="auto">
          <a:xfrm>
            <a:off x="166768" y="3314644"/>
            <a:ext cx="2506039" cy="31600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25168" y="223354"/>
            <a:ext cx="576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WetlandLIFE is a project exploring the ecological, economic, 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social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and 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cultural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values associated with wetlands in England to better understand how to manage change into the future.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2" y="240224"/>
            <a:ext cx="1188483" cy="118848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267149" y="914443"/>
            <a:ext cx="1203703" cy="10184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268603" y="128623"/>
            <a:ext cx="1056468" cy="6728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181908" y="1127741"/>
            <a:ext cx="1374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WetlandLIFE       Team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7950" y="315864"/>
            <a:ext cx="10420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Entomology</a:t>
            </a:r>
          </a:p>
        </p:txBody>
      </p:sp>
      <p:sp>
        <p:nvSpPr>
          <p:cNvPr id="18" name="Oval 17"/>
          <p:cNvSpPr/>
          <p:nvPr/>
        </p:nvSpPr>
        <p:spPr>
          <a:xfrm>
            <a:off x="65550" y="944363"/>
            <a:ext cx="1056468" cy="6728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641332" y="974218"/>
            <a:ext cx="1056468" cy="6728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02662" y="1872641"/>
            <a:ext cx="1056468" cy="6728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113098" y="1872641"/>
            <a:ext cx="1056468" cy="6728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2672807" y="1127741"/>
            <a:ext cx="1349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Environmental</a:t>
            </a:r>
          </a:p>
          <a:p>
            <a:r>
              <a:rPr lang="en-GB" sz="1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History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2747" y="1127741"/>
            <a:ext cx="965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Economics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4842" y="1983765"/>
            <a:ext cx="964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Art &amp; Literature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13098" y="2039135"/>
            <a:ext cx="1427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Social Science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39886" y="3595310"/>
            <a:ext cx="375833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AIM</a:t>
            </a:r>
            <a:r>
              <a:rPr lang="en-US" sz="1200" dirty="0">
                <a:latin typeface="Century Gothic" panose="020B0502020202020204" pitchFamily="34" charset="0"/>
              </a:rPr>
              <a:t>: </a:t>
            </a:r>
            <a:r>
              <a:rPr lang="en-US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To understand how English wetlands are </a:t>
            </a:r>
            <a:r>
              <a:rPr lang="en-US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co-constituted</a:t>
            </a:r>
            <a:r>
              <a:rPr lang="en-US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by socio-cultural values; how society and culture are shaped by English wetlands.</a:t>
            </a:r>
          </a:p>
          <a:p>
            <a:endParaRPr lang="en-US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To explore </a:t>
            </a:r>
            <a:r>
              <a:rPr lang="en-US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tensions</a:t>
            </a:r>
            <a:r>
              <a:rPr lang="en-US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which exist between different domains of knowledge, such as landscape planning, water resources management, legal frameworks and art, amongst many others, in ‘knowing’ wetlands.</a:t>
            </a:r>
          </a:p>
          <a:p>
            <a:endParaRPr lang="en-US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To </a:t>
            </a:r>
            <a:r>
              <a:rPr lang="en-US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understand</a:t>
            </a:r>
            <a:r>
              <a:rPr lang="en-US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how these perspectives directly influence how we </a:t>
            </a:r>
            <a:r>
              <a:rPr lang="en-US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use and value </a:t>
            </a:r>
            <a:r>
              <a:rPr lang="en-US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wetlands today, interrogating understandings of what wetlands ‘are’, as a way of moving towards </a:t>
            </a:r>
            <a:r>
              <a:rPr lang="en-US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sustainable futures</a:t>
            </a:r>
            <a:r>
              <a:rPr lang="en-US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47710" y="3014624"/>
            <a:ext cx="3203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Contemporary Social Representations (CSR)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06714" y="2122292"/>
            <a:ext cx="4827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University of Brighton’s Social Science research</a:t>
            </a:r>
          </a:p>
        </p:txBody>
      </p:sp>
      <p:sp>
        <p:nvSpPr>
          <p:cNvPr id="30" name="Right Brace 29"/>
          <p:cNvSpPr/>
          <p:nvPr/>
        </p:nvSpPr>
        <p:spPr>
          <a:xfrm rot="5400000">
            <a:off x="6547877" y="256371"/>
            <a:ext cx="643180" cy="4664990"/>
          </a:xfrm>
          <a:prstGeom prst="righ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864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89296" y="629083"/>
            <a:ext cx="6724649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Somerset Levels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: Westhay Moor and Shapwick Heath</a:t>
            </a:r>
          </a:p>
          <a:p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Bedfordshire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: Priory Country Park &amp; Millennium Country Park</a:t>
            </a:r>
          </a:p>
          <a:p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North Lincolnshire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  <a:r>
              <a:rPr lang="en-GB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Alkborough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 Flats</a:t>
            </a:r>
          </a:p>
          <a:p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Desk based study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, spanning the duration of the project, exploring the ‘domains of knowledge’ which have shaped our contemporary wetland spaces, and the co-constituted social and cultural representations which underpin how we use and value these waterscapes.</a:t>
            </a:r>
          </a:p>
          <a:p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Background research to 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identify specialist users groups 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within all three sites. </a:t>
            </a:r>
          </a:p>
          <a:p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Qualitative, 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semi structured interviews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, ten per site.</a:t>
            </a:r>
          </a:p>
          <a:p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Working only with specialist interest groups; University of Greenwich’s 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CVM 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focused on cohort from the local wetland communities.</a:t>
            </a:r>
          </a:p>
          <a:p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To talk with those who use the wetlands and to access groups who could use these wetlands but 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choose not to use these spaces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Preliminary 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focus groups 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held in Bedfordshire and Somerset to contextualise the range of issues impacting on the wetland sites.</a:t>
            </a:r>
          </a:p>
          <a:p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Work took place between 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January and September 2018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All interviews were recorded and have been 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transcribed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GB" sz="1600" dirty="0">
              <a:latin typeface="Century Gothic" panose="020B0502020202020204" pitchFamily="34" charset="0"/>
            </a:endParaRPr>
          </a:p>
          <a:p>
            <a:r>
              <a:rPr lang="en-GB" sz="1600" dirty="0">
                <a:latin typeface="Century Gothic" panose="020B0502020202020204" pitchFamily="34" charset="0"/>
              </a:rPr>
              <a:t> </a:t>
            </a:r>
          </a:p>
          <a:p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111945" y="2767282"/>
            <a:ext cx="34772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latin typeface="Century Gothic" panose="020B0502020202020204" pitchFamily="34" charset="0"/>
              </a:rPr>
              <a:t>Somerset Levels: Shapwick Heath (Adriana Ford)</a:t>
            </a:r>
          </a:p>
        </p:txBody>
      </p:sp>
      <p:pic>
        <p:nvPicPr>
          <p:cNvPr id="2050" name="Picture 2" descr="Image result for outline of eng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645414"/>
            <a:ext cx="3038577" cy="303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2423159" y="5503733"/>
            <a:ext cx="200297" cy="1828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5059880" y="1837468"/>
            <a:ext cx="224790" cy="2171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5-Point Star 3"/>
          <p:cNvSpPr/>
          <p:nvPr/>
        </p:nvSpPr>
        <p:spPr>
          <a:xfrm>
            <a:off x="2336074" y="5913121"/>
            <a:ext cx="187234" cy="19567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5059880" y="1402260"/>
            <a:ext cx="229416" cy="2196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1950721" y="6145530"/>
            <a:ext cx="213360" cy="183016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5074342" y="964834"/>
            <a:ext cx="215537" cy="219755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utoShape 4" descr="https://previews.dropbox.com/p/thumb/AAk_0naZeILXPwtFfQ6BGiPnM9b47nRd0kTlBL6Rl-ytXfmPti6KsACqb8atSmKnOMp_X5Hg1zSMkbes013MmwQUhMaNb9UkiSDFwLmrtU15jXPSGgcx1d8ZjI3zOBjK-Yo1GiL9YyUpA4ag_MQWCDtzWqbUf8S34PC_gkr-JFgJUei32dwBDw1nyGlu6GKRXzHVYtDtBYjV8K9Z53xcIe6j1W5gf4RTi-uU0iVk3Pv_SvsiHIcGxsuAsseyVpvgrZlFQdKt5XVIZDn0-MpLMRZHXNZc3QsopkhSCfHq0xAYKUgj3oL5P-sUgLPrRqMmI9eA8WZrhOkYRzayd5eR_HCOkXXZOVpu6VAwyYBNej9XIHu_JQp_xzcZaB154oRNUpWOK06o930ZdnfPaVDPKkEEaIMwcbJiBjbOmupNuHfCug/p.jpeg?fv_content=true&amp;size_mode=5"/>
          <p:cNvSpPr>
            <a:spLocks noChangeAspect="1" noChangeArrowheads="1"/>
          </p:cNvSpPr>
          <p:nvPr/>
        </p:nvSpPr>
        <p:spPr bwMode="auto">
          <a:xfrm>
            <a:off x="349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284670" y="347760"/>
            <a:ext cx="5463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University of Brighton’s methodology: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8" y="235746"/>
            <a:ext cx="4310592" cy="242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7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37" y="3083544"/>
            <a:ext cx="57315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Bedford Priory Country Park marina (Adriana Ford)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0300" y="232092"/>
            <a:ext cx="581025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Results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Botanists, walkers, birders, artists, environmentalists, foragers, landowners, spiritual or religious practitioners, archaeologists, historians, educators, youth and community workers, health and wellbeing practitioners were among those interviewed.</a:t>
            </a:r>
          </a:p>
          <a:p>
            <a:endParaRPr lang="en-GB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Other groups were deselected for research ethics reasons: these would include minors, homeless campers, those involved in delinquent or illegal activity.</a:t>
            </a:r>
          </a:p>
          <a:p>
            <a:endParaRPr lang="en-GB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Our findings fall into four categories:</a:t>
            </a:r>
          </a:p>
          <a:p>
            <a:endParaRPr lang="en-GB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English wetlands as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ludic spaces 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for recreation and play, supporting physical and relational wellbeing</a:t>
            </a:r>
          </a:p>
          <a:p>
            <a:endParaRPr lang="en-GB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English wetlands as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artistic spaces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, supporting cultural and creative engagements</a:t>
            </a:r>
          </a:p>
          <a:p>
            <a:endParaRPr lang="en-GB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English wetlands as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remembrance spaces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, supporting emotional wellbeing </a:t>
            </a:r>
          </a:p>
          <a:p>
            <a:endParaRPr lang="en-GB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English wetlands as exemplary landscapes within transitions towards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sustainable futures</a:t>
            </a:r>
          </a:p>
          <a:p>
            <a:endParaRPr lang="en-GB" sz="1600" dirty="0"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1" y="485962"/>
            <a:ext cx="4387958" cy="247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2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39" y="3525301"/>
            <a:ext cx="57315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Julian’s Bower overlooking Alkborough Flats: (Mary Gearey)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21249" y="232092"/>
            <a:ext cx="6199301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English wetlands as 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ludic spaces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for recreation and play, supporting physical and relational wellbeing</a:t>
            </a:r>
          </a:p>
          <a:p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Wetlands as 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learning spaces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– individual and group activities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Wetlands repositioned as places of recreation, particularly around 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family time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Places in which 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expertise develops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– from hobby to forms of career development and life stage adaptation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Emphasis is placed on engaging people at a 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young age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and supporting on-site learning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Access, safety and perceptions of risk play a part in 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deterring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people from enjoying wetland spaces</a:t>
            </a:r>
          </a:p>
          <a:p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6" y="298236"/>
            <a:ext cx="5619416" cy="316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33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Mcag10\AppData\Local\Microsoft\Windows\Temporary Internet Files\Content.Outlook\8SRYEPUN\DSCF3702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" y="317715"/>
            <a:ext cx="4923962" cy="4051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5977" y="4425735"/>
            <a:ext cx="57315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entury Gothic" panose="020B0502020202020204" pitchFamily="34" charset="0"/>
              </a:rPr>
              <a:t>Margaret Micklewright: Shapwick Heath at dusk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05866" y="317715"/>
            <a:ext cx="628133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English wetlands as 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artistic spaces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, supporting cultural and creative engagements</a:t>
            </a:r>
          </a:p>
          <a:p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Wetlands as inspirational, 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emotive landscapes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which enable forms of writing, painting, film-making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Literature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is a key part of this – from Classical works and New Nature Writing to the English Eerie and Pastoral Noir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Self expression in all forms supporting 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mental wellbeing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The importance of the 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Art economy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to these rural spaces - festivals, workshops, courses inspired by these waterscapes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The project artists have highlighted 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social equity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issues – the need to bring wetlands to communities with less access, less desire to dwell within these spaces</a:t>
            </a:r>
          </a:p>
          <a:p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254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604" y="3217833"/>
            <a:ext cx="57315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entury Gothic" panose="020B0502020202020204" pitchFamily="34" charset="0"/>
              </a:rPr>
              <a:t>Memorial bench: Millennium Country Park, Bedfordshire (Mary Gearey)</a:t>
            </a:r>
          </a:p>
        </p:txBody>
      </p:sp>
      <p:sp>
        <p:nvSpPr>
          <p:cNvPr id="2" name="Rectangle 1"/>
          <p:cNvSpPr/>
          <p:nvPr/>
        </p:nvSpPr>
        <p:spPr>
          <a:xfrm>
            <a:off x="5662048" y="275820"/>
            <a:ext cx="6096000" cy="77251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English wetlands as 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remembrance spaces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, supporting emotional wellbeing </a:t>
            </a:r>
          </a:p>
          <a:p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Places for 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commemoration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– tree planting, ash scattering, memorial benches, paeans to loved ones past and present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Creating memories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–family activities, third age rejuvenation,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murmurations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, ‘delinquency’ and counter cultures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Spaces in which to contemplate other human lives and 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deep time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– Neolithic trackways, Roman turf mazes, artillery and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ordanace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sites, post industrial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Wetlands as liminal, 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threshold spaces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, connecting us with other humans and the more-than-human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Recognition that these are inclusive spaces for all forms of human and more-than-human life</a:t>
            </a:r>
          </a:p>
          <a:p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3" y="275820"/>
            <a:ext cx="5230246" cy="294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67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593" y="3511334"/>
            <a:ext cx="57315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entury Gothic" panose="020B0502020202020204" pitchFamily="34" charset="0"/>
              </a:rPr>
              <a:t>Memorial bench: </a:t>
            </a:r>
            <a:r>
              <a:rPr lang="en-GB" sz="1100" dirty="0" err="1">
                <a:latin typeface="Century Gothic" panose="020B0502020202020204" pitchFamily="34" charset="0"/>
              </a:rPr>
              <a:t>Millenium</a:t>
            </a:r>
            <a:r>
              <a:rPr lang="en-GB" sz="1100" dirty="0">
                <a:latin typeface="Century Gothic" panose="020B0502020202020204" pitchFamily="34" charset="0"/>
              </a:rPr>
              <a:t> Country Park, Bedfordshire (Mary Gearey)</a:t>
            </a:r>
          </a:p>
        </p:txBody>
      </p:sp>
      <p:sp>
        <p:nvSpPr>
          <p:cNvPr id="2" name="Rectangle 1"/>
          <p:cNvSpPr/>
          <p:nvPr/>
        </p:nvSpPr>
        <p:spPr>
          <a:xfrm>
            <a:off x="6225152" y="269646"/>
            <a:ext cx="6096000" cy="97565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English wetlands as exemplary landscapes within transitions towards 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sustainable futures</a:t>
            </a:r>
          </a:p>
          <a:p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Wetlands are exemplary landscapes in support of 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sustainability transitions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Nature based solutions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and green-blue infrastructure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Biosecurity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– mosquitoes as vectors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Land management in 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post Brexit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era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Wetland grabbing – 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green gentrification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and social justice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Terrain vague</a:t>
            </a:r>
            <a:r>
              <a:rPr lang="en-GB" i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and shifting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mindsets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towards challenging landscapes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Heritage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, ecosystems services and legacy</a:t>
            </a:r>
          </a:p>
          <a:p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6" y="269646"/>
            <a:ext cx="5935851" cy="39153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5276" y="4237177"/>
            <a:ext cx="29081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Maxim Peter Griffin: Alkborough Flats</a:t>
            </a:r>
          </a:p>
        </p:txBody>
      </p:sp>
    </p:spTree>
    <p:extLst>
      <p:ext uri="{BB962C8B-B14F-4D97-AF65-F5344CB8AC3E}">
        <p14:creationId xmlns:p14="http://schemas.microsoft.com/office/powerpoint/2010/main" val="1687643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6108" y="269646"/>
            <a:ext cx="6455044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English wetlands: key reflections &amp; recommendations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Improve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access to, and on, the sites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Widen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diversity across different demographic spheres through outreach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Communicate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wetlands as adaptation and mitigation spaces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Connect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with creative practitioners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Engage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with pedagogic learning on-site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523" y="3276283"/>
            <a:ext cx="36423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Somerset Levels: Westhay Moor (Adriana Ford)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3" y="227960"/>
            <a:ext cx="5419241" cy="304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83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1093</Words>
  <Application>Microsoft Office PowerPoint</Application>
  <PresentationFormat>Widescreen</PresentationFormat>
  <Paragraphs>187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Brighton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Gearey</dc:creator>
  <cp:lastModifiedBy>Mary Gearey</cp:lastModifiedBy>
  <cp:revision>59</cp:revision>
  <dcterms:created xsi:type="dcterms:W3CDTF">2018-10-10T13:00:27Z</dcterms:created>
  <dcterms:modified xsi:type="dcterms:W3CDTF">2021-02-26T10:49:51Z</dcterms:modified>
</cp:coreProperties>
</file>